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3" r:id="rId2"/>
    <p:sldId id="256" r:id="rId3"/>
    <p:sldId id="259" r:id="rId4"/>
    <p:sldId id="260" r:id="rId5"/>
    <p:sldId id="272" r:id="rId6"/>
    <p:sldId id="257" r:id="rId7"/>
    <p:sldId id="261" r:id="rId8"/>
    <p:sldId id="271" r:id="rId9"/>
    <p:sldId id="263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00" autoAdjust="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629A621-1E1C-4C3C-9016-20A057914F05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E62E6D0-AAEC-4192-9D9D-F51E83D04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CDF0F3-810C-4EF7-84E6-A5F83F91A08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B82EED-B951-4038-9C3B-0F30029BE6A7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DBAFA2-CEDB-4C4B-B602-9C293B4F2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8C59-B0F2-4DD4-96E7-99C7BAA477D2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C770B-DCCE-4832-BA82-CADCFF964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12D02-7944-439C-857E-2EDEFD0742C1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75A1-F55D-41B0-83B1-430322759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3A23A-D9D0-431E-A6E1-E9155E7388C9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FAAB5-44E1-4D94-AD3A-0AEB01257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CEF850-1229-4C05-A3E9-A3EBD32AEE62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DB899A-FD70-41CF-BA9E-6CEDC5785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D591-4F36-414B-9AEF-BF9A1983DB2B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A2BE-044F-4B91-A1B4-2CE3CACC2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96E31-ECA0-4625-82B6-13CB1FC797C2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2D34-1EF2-441B-8653-2AD154FBBF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B7493-E6F0-40AB-914B-060B6D2A85C1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24ED7-C1BE-4186-AEA5-E0E901D67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85A766-BAFB-4E65-87A6-955C00B2EFB8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EDD5ED-0105-44E7-8E7C-8AB7AB6DF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FF96F-2589-45FF-9B89-8999A847A8F0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1E659-E468-4E75-B036-9587AB712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694C73-9451-41BA-8AA8-FDE2BC8AD81E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1FB072-8D2C-40D7-AD93-7B8A25486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A84A55C-733A-4615-8CE6-E3189EEAF6A8}" type="datetimeFigureOut">
              <a:rPr lang="ru-RU"/>
              <a:pPr>
                <a:defRPr/>
              </a:pPr>
              <a:t>11.02.2018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D399BA4-AFF0-4DDC-8DA9-C9BD5B3CD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1" r:id="rId8"/>
    <p:sldLayoutId id="2147483699" r:id="rId9"/>
    <p:sldLayoutId id="2147483690" r:id="rId10"/>
    <p:sldLayoutId id="2147483689" r:id="rId11"/>
  </p:sldLayoutIdLst>
  <p:transition advClick="0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 bwMode="auto">
          <a:xfrm>
            <a:off x="503238" y="4983163"/>
            <a:ext cx="8183562" cy="10525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effectLst/>
              </a:rPr>
              <a:t>Собака и щенок.</a:t>
            </a:r>
          </a:p>
        </p:txBody>
      </p:sp>
    </p:spTree>
  </p:cSld>
  <p:clrMapOvr>
    <a:masterClrMapping/>
  </p:clrMapOvr>
  <p:transition advClick="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 ним не скучно никогда,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Пошалить с ним можно 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4578" name="Содержимое 3" descr="115522-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71938" y="500063"/>
            <a:ext cx="4475162" cy="2995612"/>
          </a:xfrm>
        </p:spPr>
      </p:pic>
      <p:pic>
        <p:nvPicPr>
          <p:cNvPr id="24579" name="Picture 3" descr="C:\Users\komp\Desktop\презентация\картинки\12768 - коп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286000"/>
            <a:ext cx="4102100" cy="281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15063"/>
            <a:ext cx="5715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715250" y="6215063"/>
            <a:ext cx="6429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643688" y="6215063"/>
            <a:ext cx="92868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88" y="500063"/>
            <a:ext cx="6357937" cy="2786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/>
            </a:r>
            <a:br>
              <a:rPr lang="en-US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500063"/>
            <a:ext cx="4929187" cy="5929312"/>
          </a:xfrm>
        </p:spPr>
        <p:txBody>
          <a:bodyPr>
            <a:noAutofit/>
          </a:bodyPr>
          <a:lstStyle/>
          <a:p>
            <a:pPr marL="36513" algn="l">
              <a:spcBef>
                <a:spcPct val="0"/>
              </a:spcBef>
            </a:pPr>
            <a:r>
              <a:rPr lang="ru-RU" sz="2400" smtClean="0">
                <a:solidFill>
                  <a:srgbClr val="79766F"/>
                </a:solidFill>
              </a:rPr>
              <a:t/>
            </a:r>
            <a:br>
              <a:rPr lang="ru-RU" sz="2400" smtClean="0">
                <a:solidFill>
                  <a:srgbClr val="79766F"/>
                </a:solidFill>
              </a:rPr>
            </a:br>
            <a: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  <a:t>Очень часто громко лает,</a:t>
            </a:r>
            <a:b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</a:br>
            <a: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  <a:t>А плохих людей кусает!</a:t>
            </a:r>
            <a:b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</a:br>
            <a: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  <a:t>Он бывает забияка!</a:t>
            </a:r>
            <a:b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</a:br>
            <a: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  <a:t>Это кто у нас? Собака!</a:t>
            </a:r>
          </a:p>
          <a:p>
            <a:pPr marL="36513" algn="l">
              <a:spcBef>
                <a:spcPct val="0"/>
              </a:spcBef>
            </a:pPr>
            <a:r>
              <a:rPr lang="ru-RU" sz="2400" smtClean="0">
                <a:solidFill>
                  <a:schemeClr val="tx1"/>
                </a:solidFill>
                <a:ea typeface="Aharoni"/>
                <a:cs typeface="Aharoni"/>
              </a:rPr>
              <a:t> </a:t>
            </a:r>
          </a:p>
          <a:p>
            <a:pPr marL="36513" algn="l">
              <a:spcBef>
                <a:spcPct val="0"/>
              </a:spcBef>
            </a:pPr>
            <a:endParaRPr lang="ru-RU" sz="2400" smtClean="0">
              <a:solidFill>
                <a:srgbClr val="79766F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01063" y="6286500"/>
            <a:ext cx="642937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4" descr="стихи про собак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3714750"/>
            <a:ext cx="2857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072063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Среди всех зверей, однако,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Людям лучший друг – собака.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Есть их множество пород 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7410" name="Picture 3" descr="C:\Users\komp\Desktop\презентация\картинки\7b7e5e537b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714500"/>
            <a:ext cx="4011613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C:\Users\komp\Desktop\презентация\картинки\1333201428_1333189477_34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429125" y="428625"/>
            <a:ext cx="4214813" cy="3162300"/>
          </a:xfr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01063" y="6286500"/>
            <a:ext cx="642937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715250" y="6286500"/>
            <a:ext cx="642938" cy="5715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У него четыре лапы,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Черный нос и хвост лохматый 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4" name="Содержимое 3" descr="79ff59f9f0a7.jpg"/>
          <p:cNvPicPr>
            <a:picLocks noGrp="1" noChangeAspect="1"/>
          </p:cNvPicPr>
          <p:nvPr>
            <p:ph idx="1"/>
          </p:nvPr>
        </p:nvPicPr>
        <p:blipFill>
          <a:blip r:embed="rId2"/>
          <a:srcRect b="8466"/>
          <a:stretch>
            <a:fillRect/>
          </a:stretch>
        </p:blipFill>
        <p:spPr>
          <a:xfrm>
            <a:off x="1714500" y="1071563"/>
            <a:ext cx="6215063" cy="3786187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15063"/>
            <a:ext cx="5715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715250" y="6215063"/>
            <a:ext cx="6429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643688" y="6215063"/>
            <a:ext cx="92868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4" name="Содержимое 3" descr="79ff59f9f0a7.jpg"/>
          <p:cNvPicPr>
            <a:picLocks noGrp="1" noChangeAspect="1"/>
          </p:cNvPicPr>
          <p:nvPr>
            <p:ph idx="1"/>
          </p:nvPr>
        </p:nvPicPr>
        <p:blipFill>
          <a:blip r:embed="rId2"/>
          <a:srcRect l="56654" t="8216" r="15221" b="49530"/>
          <a:stretch>
            <a:fillRect/>
          </a:stretch>
        </p:blipFill>
        <p:spPr>
          <a:xfrm>
            <a:off x="6786563" y="571500"/>
            <a:ext cx="1714500" cy="1714500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Содержимое 3" descr="79ff59f9f0a7.jpg"/>
          <p:cNvPicPr>
            <a:picLocks noChangeAspect="1"/>
          </p:cNvPicPr>
          <p:nvPr/>
        </p:nvPicPr>
        <p:blipFill>
          <a:blip r:embed="rId2"/>
          <a:srcRect l="25291" t="35278" r="27577" b="26727"/>
          <a:stretch>
            <a:fillRect/>
          </a:stretch>
        </p:blipFill>
        <p:spPr>
          <a:xfrm>
            <a:off x="3143250" y="1571625"/>
            <a:ext cx="2928938" cy="1571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Содержимое 3" descr="79ff59f9f0a7.jpg"/>
          <p:cNvPicPr>
            <a:picLocks noChangeAspect="1"/>
          </p:cNvPicPr>
          <p:nvPr/>
        </p:nvPicPr>
        <p:blipFill>
          <a:blip r:embed="rId2"/>
          <a:srcRect l="20692" t="67355" r="26427" b="8466"/>
          <a:stretch>
            <a:fillRect/>
          </a:stretch>
        </p:blipFill>
        <p:spPr>
          <a:xfrm>
            <a:off x="3000375" y="4000500"/>
            <a:ext cx="3286125" cy="1000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Содержимое 3" descr="79ff59f9f0a7.jpg"/>
          <p:cNvPicPr>
            <a:picLocks noChangeAspect="1"/>
          </p:cNvPicPr>
          <p:nvPr/>
        </p:nvPicPr>
        <p:blipFill>
          <a:blip r:embed="rId2"/>
          <a:srcRect t="27633" r="72410" b="44734"/>
          <a:stretch>
            <a:fillRect/>
          </a:stretch>
        </p:blipFill>
        <p:spPr>
          <a:xfrm>
            <a:off x="1000125" y="2786063"/>
            <a:ext cx="17145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72500" y="6215063"/>
            <a:ext cx="5715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7715250" y="6215063"/>
            <a:ext cx="6429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Управляющая кнопка: домой 10">
            <a:hlinkClick r:id="" action="ppaction://hlinkshowjump?jump=firstslide" highlightClick="1"/>
          </p:cNvPr>
          <p:cNvSpPr/>
          <p:nvPr/>
        </p:nvSpPr>
        <p:spPr>
          <a:xfrm>
            <a:off x="6643688" y="6215063"/>
            <a:ext cx="92868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643438"/>
            <a:ext cx="8329613" cy="16065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 будке пес своей живет.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Сторожить умеет дом.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0482" name="Picture 2" descr="C:\Users\komp\Desktop\презентация\картинки\4470_main_larg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429000" y="428625"/>
            <a:ext cx="4187825" cy="3929063"/>
          </a:xfrm>
        </p:spPr>
      </p:pic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572500" y="6215063"/>
            <a:ext cx="5715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715250" y="6215063"/>
            <a:ext cx="6429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6643688" y="6215063"/>
            <a:ext cx="92868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Папа – пёс, собака-мама и сыночки- веселые щеночки!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1506" name="Picture 2" descr="C:\Users\komp\Desktop\презентация\картинки\Boxer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642938"/>
            <a:ext cx="6215063" cy="4143375"/>
          </a:xfrm>
        </p:spPr>
      </p:pic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572500" y="6215063"/>
            <a:ext cx="5715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715250" y="6215063"/>
            <a:ext cx="6429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6643688" y="6215063"/>
            <a:ext cx="92868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Эта вкусная еда – вся для нашего щенка.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2530" name="Picture 2" descr="C:\Users\komp\Desktop\презентация\картинки\84468351_large_4287072_p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0" y="428625"/>
            <a:ext cx="4500563" cy="2967038"/>
          </a:xfrm>
        </p:spPr>
      </p:pic>
      <p:pic>
        <p:nvPicPr>
          <p:cNvPr id="22531" name="Picture 3" descr="C:\Users\komp\Desktop\презентация\картинки\dogfo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1571625"/>
            <a:ext cx="3200400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15063"/>
            <a:ext cx="5715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715250" y="6215063"/>
            <a:ext cx="6429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643688" y="6215063"/>
            <a:ext cx="92868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Сторожить умеет дом,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Весело вилять хвостом.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На чужих он громко лает,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И хозяев охраняет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3554" name="Picture 3" descr="C:\Users\komp\Desktop\презентация\картинки\319314_5_o - коп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3" y="500063"/>
            <a:ext cx="450532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15063"/>
            <a:ext cx="5715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715250" y="6215063"/>
            <a:ext cx="6429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643688" y="6215063"/>
            <a:ext cx="928687" cy="6429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1447</TotalTime>
  <Words>86</Words>
  <PresentationFormat>Экран (4:3)</PresentationFormat>
  <Paragraphs>12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Verdana</vt:lpstr>
      <vt:lpstr>Arial</vt:lpstr>
      <vt:lpstr>Wingdings 2</vt:lpstr>
      <vt:lpstr>Calibri</vt:lpstr>
      <vt:lpstr>Aharoni</vt:lpstr>
      <vt:lpstr>Аспект</vt:lpstr>
      <vt:lpstr>Аспект</vt:lpstr>
      <vt:lpstr>Аспект</vt:lpstr>
      <vt:lpstr>Аспект</vt:lpstr>
      <vt:lpstr>Аспект</vt:lpstr>
      <vt:lpstr>Собака и щенок.</vt:lpstr>
      <vt:lpstr> </vt:lpstr>
      <vt:lpstr>Среди всех зверей, однако, Людям лучший друг – собака. Есть их множество пород .</vt:lpstr>
      <vt:lpstr>У него четыре лапы, Черный нос и хвост лохматый .</vt:lpstr>
      <vt:lpstr>Слайд 5</vt:lpstr>
      <vt:lpstr>В будке пес своей живет. Сторожить умеет дом. </vt:lpstr>
      <vt:lpstr>Папа – пёс, собака-мама и сыночки- веселые щеночки!</vt:lpstr>
      <vt:lpstr>Эта вкусная еда – вся для нашего щенка.</vt:lpstr>
      <vt:lpstr>Сторожить умеет дом, Весело вилять хвостом. На чужих он громко лает, И хозяев охраняет</vt:lpstr>
      <vt:lpstr>С ним не скучно никогда, Пошалить с ним можно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Собака и щенок.</dc:title>
  <dc:creator>komp</dc:creator>
  <cp:lastModifiedBy>Кристя</cp:lastModifiedBy>
  <cp:revision>28</cp:revision>
  <dcterms:created xsi:type="dcterms:W3CDTF">2014-10-09T11:21:01Z</dcterms:created>
  <dcterms:modified xsi:type="dcterms:W3CDTF">2018-02-11T06:21:42Z</dcterms:modified>
</cp:coreProperties>
</file>